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24" autoAdjust="0"/>
  </p:normalViewPr>
  <p:slideViewPr>
    <p:cSldViewPr>
      <p:cViewPr varScale="1">
        <p:scale>
          <a:sx n="76" d="100"/>
          <a:sy n="76" d="100"/>
        </p:scale>
        <p:origin x="97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C382-5998-4879-9155-17E35211E7DD}" type="datetimeFigureOut">
              <a:rPr lang="pl-PL" smtClean="0"/>
              <a:pPr/>
              <a:t>17.05.2020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745B-BADB-4A4E-A803-BFE57D3A29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image" Target="../media/image10.gif"/><Relationship Id="rId4" Type="http://schemas.openxmlformats.org/officeDocument/2006/relationships/image" Target="../media/image15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pl-PL" b="1" dirty="0"/>
              <a:t>JA I MOJA RODZINA</a:t>
            </a:r>
          </a:p>
        </p:txBody>
      </p:sp>
      <p:pic>
        <p:nvPicPr>
          <p:cNvPr id="3074" name="Picture 2" descr="Zapraszamy na letni piknik &quot;Święto Rodziny&quot; przy Szkol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554960" cy="2146250"/>
          </a:xfrm>
        </p:spPr>
        <p:txBody>
          <a:bodyPr>
            <a:noAutofit/>
          </a:bodyPr>
          <a:lstStyle/>
          <a:p>
            <a:r>
              <a:rPr lang="pl-PL" b="1" dirty="0"/>
              <a:t>Ja i moje rodzeństwo </a:t>
            </a:r>
            <a:br>
              <a:rPr lang="pl-PL" b="1" dirty="0"/>
            </a:br>
            <a:r>
              <a:rPr lang="pl-PL" b="1" dirty="0"/>
              <a:t>jesteśmy wnukami </a:t>
            </a:r>
            <a:br>
              <a:rPr lang="pl-PL" b="1" dirty="0"/>
            </a:br>
            <a:r>
              <a:rPr lang="pl-PL" b="1" dirty="0"/>
              <a:t>dla naszych dziadków.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5445224"/>
            <a:ext cx="2026568" cy="7486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4400" b="1" dirty="0">
                <a:solidFill>
                  <a:srgbClr val="00B0F0"/>
                </a:solidFill>
              </a:rPr>
              <a:t>wn</a:t>
            </a:r>
            <a:r>
              <a:rPr lang="pl-PL" sz="4400" b="1" dirty="0">
                <a:solidFill>
                  <a:srgbClr val="FF0000"/>
                </a:solidFill>
              </a:rPr>
              <a:t>u</a:t>
            </a:r>
            <a:r>
              <a:rPr lang="pl-PL" sz="4400" b="1" dirty="0">
                <a:solidFill>
                  <a:srgbClr val="00B0F0"/>
                </a:solidFill>
              </a:rPr>
              <a:t>k</a:t>
            </a:r>
            <a:r>
              <a:rPr lang="pl-PL" sz="44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" name="Picture 2" descr="Dziadek I Babcia Grafika Wektorowa, Clipartów I Ilustracji - 123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2563" y="332656"/>
            <a:ext cx="1951925" cy="1450755"/>
          </a:xfrm>
          <a:prstGeom prst="rect">
            <a:avLst/>
          </a:prstGeom>
          <a:noFill/>
        </p:spPr>
      </p:pic>
      <p:pic>
        <p:nvPicPr>
          <p:cNvPr id="5" name="Picture 2" descr="Chłopiec Grafika Wektorowa, Clipartów I Ilustracji - 123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80928"/>
            <a:ext cx="1782598" cy="2587642"/>
          </a:xfrm>
          <a:prstGeom prst="rect">
            <a:avLst/>
          </a:prstGeom>
          <a:noFill/>
        </p:spPr>
      </p:pic>
      <p:pic>
        <p:nvPicPr>
          <p:cNvPr id="6" name="Picture 2" descr="Najlepsze obrazy na tablicy Kartki - bobas (263) | Dzieci, Kartki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89040"/>
            <a:ext cx="1656184" cy="1656185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348880"/>
            <a:ext cx="22046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ppia di nonna e nonno - Scarica Immagini Vettoriali Gratis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648"/>
            <a:ext cx="1944216" cy="1944216"/>
          </a:xfrm>
          <a:prstGeom prst="rect">
            <a:avLst/>
          </a:prstGeom>
          <a:noFill/>
        </p:spPr>
      </p:pic>
      <p:pic>
        <p:nvPicPr>
          <p:cNvPr id="9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988840"/>
            <a:ext cx="2736304" cy="74148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120680" cy="2866330"/>
          </a:xfrm>
        </p:spPr>
        <p:txBody>
          <a:bodyPr>
            <a:normAutofit fontScale="90000"/>
          </a:bodyPr>
          <a:lstStyle/>
          <a:p>
            <a:r>
              <a:rPr lang="pl-PL" sz="4900" b="1" dirty="0"/>
              <a:t>Ja i mój brat jesteśmy synami dla swoich rodziców, a nasza siostra jest ich córką</a:t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5445224"/>
            <a:ext cx="1162472" cy="7920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4664"/>
            <a:ext cx="16677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artoon-woman - BrainTraining101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20688"/>
            <a:ext cx="1299852" cy="2016224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139952" y="5445224"/>
            <a:ext cx="158417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ó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rk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7" name="Picture 2" descr="Najlepsze obrazy na tablicy Kartki - bobas (263) | Dzieci, Kartki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933056"/>
            <a:ext cx="1656184" cy="1656185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708920"/>
            <a:ext cx="2016224" cy="289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852936"/>
            <a:ext cx="2923047" cy="79208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Wszyscy jesteśmy rodziną</a:t>
            </a:r>
          </a:p>
        </p:txBody>
      </p:sp>
      <p:pic>
        <p:nvPicPr>
          <p:cNvPr id="5" name="Picture 2" descr="Najlepsze obrazy na tablicy Kartki - bobas (263) | Dzieci, Kartk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229200"/>
            <a:ext cx="936104" cy="93610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9080"/>
            <a:ext cx="14530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artoon-woman - BrainTraining101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149080"/>
            <a:ext cx="1224136" cy="189878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17032"/>
            <a:ext cx="16677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oppia di nonna e nonno - Scarica Immagini Vettoriali Gratis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124744"/>
            <a:ext cx="2016224" cy="2016224"/>
          </a:xfrm>
          <a:prstGeom prst="rect">
            <a:avLst/>
          </a:prstGeom>
          <a:noFill/>
        </p:spPr>
      </p:pic>
      <p:pic>
        <p:nvPicPr>
          <p:cNvPr id="10" name="Picture 2" descr="Dziadek I Babcia Grafika Wektorowa, Clipartów I Ilustracji - 123R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80210"/>
            <a:ext cx="1959927" cy="1456702"/>
          </a:xfrm>
          <a:prstGeom prst="rect">
            <a:avLst/>
          </a:prstGeom>
          <a:noFill/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2699792" y="1844824"/>
            <a:ext cx="3600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</a:t>
            </a:r>
            <a:r>
              <a:rPr lang="pl-PL" sz="8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</a:t>
            </a:r>
            <a:r>
              <a:rPr lang="pl-PL" sz="8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dz</a:t>
            </a:r>
            <a:r>
              <a:rPr lang="pl-PL" sz="8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pl-PL" sz="8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n</a:t>
            </a:r>
            <a:r>
              <a:rPr lang="pl-PL" sz="8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196752"/>
            <a:ext cx="2657315" cy="720080"/>
          </a:xfrm>
          <a:prstGeom prst="rect">
            <a:avLst/>
          </a:prstGeom>
          <a:noFill/>
        </p:spPr>
      </p:pic>
      <p:pic>
        <p:nvPicPr>
          <p:cNvPr id="14" name="Obraz 13" descr="DaringSimilarLabradorretriever-small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5085184"/>
            <a:ext cx="1012110" cy="1196752"/>
          </a:xfrm>
          <a:prstGeom prst="rect">
            <a:avLst/>
          </a:prstGeom>
        </p:spPr>
      </p:pic>
    </p:spTree>
  </p:cSld>
  <p:clrMapOvr>
    <a:masterClrMapping/>
  </p:clrMapOvr>
  <p:transition advTm="10000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003232" cy="778098"/>
          </a:xfrm>
        </p:spPr>
        <p:txBody>
          <a:bodyPr>
            <a:normAutofit/>
          </a:bodyPr>
          <a:lstStyle/>
          <a:p>
            <a:r>
              <a:rPr lang="pl-PL" sz="3200" b="1" dirty="0"/>
              <a:t>Drzewo genealogiczne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721589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2808312" cy="76099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„</a:t>
            </a:r>
            <a:r>
              <a:rPr lang="pl-PL" sz="4000" b="1" dirty="0">
                <a:cs typeface="Times New Roman" pitchFamily="18" charset="0"/>
              </a:rPr>
              <a:t>Dokończ zdanie” – zabawa słowna: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2924944"/>
            <a:ext cx="4680520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dirty="0">
                <a:cs typeface="Times New Roman" pitchFamily="18" charset="0"/>
              </a:rPr>
              <a:t>Mama i tata to moi...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547664" y="1988840"/>
            <a:ext cx="60486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>
                <a:cs typeface="Times New Roman" pitchFamily="18" charset="0"/>
              </a:rPr>
              <a:t>Dziadek i babcia to rodzice...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71600" y="3717032"/>
            <a:ext cx="741682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l-PL" sz="4700" dirty="0">
                <a:cs typeface="Times New Roman" pitchFamily="18" charset="0"/>
              </a:rPr>
              <a:t>Mój brat jest dla mamy i taty...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7544" y="4149080"/>
            <a:ext cx="784887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59632" y="458112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4000" dirty="0">
                <a:cs typeface="Times New Roman" pitchFamily="18" charset="0"/>
              </a:rPr>
              <a:t>Dla babci i dziadka jestem...</a:t>
            </a:r>
          </a:p>
        </p:txBody>
      </p:sp>
      <p:pic>
        <p:nvPicPr>
          <p:cNvPr id="10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2808312" cy="76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619672" y="2564904"/>
            <a:ext cx="633670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l-PL" sz="4300" dirty="0"/>
              <a:t>mama ma niebieskie oczy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483768" y="4869160"/>
            <a:ext cx="36004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/>
              <a:t>tata nosi okulary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195736" y="4077072"/>
            <a:ext cx="460851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/>
              <a:t>mama piecze ciasta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331640" y="1772816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/>
              <a:t>tata czyta bajki na dobranoc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07704" y="3284984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/>
              <a:t>mama ma długie włosy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771800" y="5777880"/>
            <a:ext cx="35283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/>
              <a:t>tata ma wąsy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683568" y="260648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pl-PL" sz="4300" b="1" dirty="0"/>
              <a:t>Zabawa: „Wstaną dzieci”, których: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2808312" cy="760997"/>
          </a:xfrm>
          <a:prstGeom prst="rect">
            <a:avLst/>
          </a:prstGeom>
          <a:noFill/>
        </p:spPr>
      </p:pic>
      <p:pic>
        <p:nvPicPr>
          <p:cNvPr id="12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2808312" cy="760997"/>
          </a:xfrm>
          <a:prstGeom prst="rect">
            <a:avLst/>
          </a:prstGeom>
          <a:noFill/>
        </p:spPr>
      </p:pic>
      <p:pic>
        <p:nvPicPr>
          <p:cNvPr id="13" name="Obraz 12" descr="FAMILIA (15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942184"/>
            <a:ext cx="2915816" cy="291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en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0"/>
            <a:ext cx="2952328" cy="28575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04664"/>
            <a:ext cx="8604448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400" b="1" dirty="0">
                <a:latin typeface="+mj-lt"/>
              </a:rPr>
              <a:t>„Dokończ zdanie” zabawa słowna:</a:t>
            </a:r>
          </a:p>
          <a:p>
            <a:endParaRPr lang="pl-PL" sz="4400" dirty="0">
              <a:latin typeface="+mj-lt"/>
            </a:endParaRPr>
          </a:p>
        </p:txBody>
      </p:sp>
      <p:pic>
        <p:nvPicPr>
          <p:cNvPr id="4" name="Obraz 3" descr="ten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4000500"/>
            <a:ext cx="2857500" cy="2857500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691680" y="1772816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4000" dirty="0"/>
              <a:t>Moi rodzice są kochani, bo...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79712" y="2636912"/>
            <a:ext cx="568863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/>
              <a:t>Lubię być w domu, bo...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195736" y="3573016"/>
            <a:ext cx="568863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/>
              <a:t>Pomagam rodzicom w...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2808312" cy="760997"/>
          </a:xfrm>
          <a:prstGeom prst="rect">
            <a:avLst/>
          </a:prstGeom>
          <a:noFill/>
        </p:spPr>
      </p:pic>
      <p:pic>
        <p:nvPicPr>
          <p:cNvPr id="10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2808312" cy="76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4680520" cy="4176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b="1" dirty="0"/>
              <a:t>Jestem Ignacy, </a:t>
            </a:r>
            <a:br>
              <a:rPr lang="pl-PL" sz="4400" b="1" dirty="0"/>
            </a:br>
            <a:r>
              <a:rPr lang="pl-PL" sz="4400" b="1" dirty="0"/>
              <a:t>a to moja rodzinka o której teraz powiem Wam słów kilka.</a:t>
            </a:r>
          </a:p>
        </p:txBody>
      </p:sp>
      <p:pic>
        <p:nvPicPr>
          <p:cNvPr id="6146" name="Picture 2" descr="Chłopiec Grafika Wektorowa, Clipartów I Ilustracji - 123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2880320" cy="4181109"/>
          </a:xfrm>
          <a:prstGeom prst="rect">
            <a:avLst/>
          </a:prstGeom>
          <a:noFill/>
        </p:spPr>
      </p:pic>
      <p:pic>
        <p:nvPicPr>
          <p:cNvPr id="6149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648209"/>
            <a:ext cx="4464496" cy="1209791"/>
          </a:xfrm>
          <a:prstGeom prst="rect">
            <a:avLst/>
          </a:prstGeom>
          <a:noFill/>
        </p:spPr>
      </p:pic>
      <p:pic>
        <p:nvPicPr>
          <p:cNvPr id="7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706748"/>
            <a:ext cx="4248472" cy="115125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95936" y="1556792"/>
            <a:ext cx="4474840" cy="3298378"/>
          </a:xfrm>
        </p:spPr>
        <p:txBody>
          <a:bodyPr>
            <a:normAutofit/>
          </a:bodyPr>
          <a:lstStyle/>
          <a:p>
            <a:r>
              <a:rPr lang="pl-PL" b="1" dirty="0"/>
              <a:t>To jest mój tatuś, tatuś ukochany, </a:t>
            </a:r>
            <a:br>
              <a:rPr lang="pl-PL" b="1" dirty="0"/>
            </a:br>
            <a:r>
              <a:rPr lang="pl-PL" b="1" dirty="0"/>
              <a:t>teraz z tatusiem mamy poszukamy.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5157192"/>
            <a:ext cx="1296144" cy="748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400" b="1" dirty="0">
                <a:solidFill>
                  <a:srgbClr val="00B0F0"/>
                </a:solidFill>
              </a:rPr>
              <a:t>t</a:t>
            </a:r>
            <a:r>
              <a:rPr lang="pl-PL" sz="4400" b="1" dirty="0">
                <a:solidFill>
                  <a:srgbClr val="FF0000"/>
                </a:solidFill>
              </a:rPr>
              <a:t>a</a:t>
            </a:r>
            <a:r>
              <a:rPr lang="pl-PL" sz="4400" b="1" dirty="0">
                <a:solidFill>
                  <a:srgbClr val="00B0F0"/>
                </a:solidFill>
              </a:rPr>
              <a:t>t</a:t>
            </a:r>
            <a:r>
              <a:rPr lang="pl-PL" sz="44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9146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229200"/>
            <a:ext cx="4248472" cy="1151252"/>
          </a:xfrm>
          <a:prstGeom prst="rect">
            <a:avLst/>
          </a:prstGeom>
          <a:noFill/>
        </p:spPr>
      </p:pic>
      <p:pic>
        <p:nvPicPr>
          <p:cNvPr id="7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2656"/>
            <a:ext cx="4248472" cy="115125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752528" cy="4666530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To jest mamusia, mamusia kochana. Zawsze pogodna, zawsze roześmiana.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4653136"/>
            <a:ext cx="201622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b="1" dirty="0">
                <a:solidFill>
                  <a:srgbClr val="00B0F0"/>
                </a:solidFill>
              </a:rPr>
              <a:t>m</a:t>
            </a:r>
            <a:r>
              <a:rPr lang="pl-PL" sz="4400" b="1" dirty="0">
                <a:solidFill>
                  <a:srgbClr val="FF0000"/>
                </a:solidFill>
              </a:rPr>
              <a:t>a</a:t>
            </a:r>
            <a:r>
              <a:rPr lang="pl-PL" sz="4400" b="1" dirty="0">
                <a:solidFill>
                  <a:srgbClr val="00B0F0"/>
                </a:solidFill>
              </a:rPr>
              <a:t>m</a:t>
            </a:r>
            <a:r>
              <a:rPr lang="pl-PL" sz="4400" b="1" dirty="0">
                <a:solidFill>
                  <a:srgbClr val="FF0000"/>
                </a:solidFill>
              </a:rPr>
              <a:t>a</a:t>
            </a:r>
            <a:endParaRPr lang="pl-PL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cartoon-woman - BrainTraining101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376264" cy="3685866"/>
          </a:xfrm>
          <a:prstGeom prst="rect">
            <a:avLst/>
          </a:prstGeom>
          <a:noFill/>
        </p:spPr>
      </p:pic>
      <p:pic>
        <p:nvPicPr>
          <p:cNvPr id="5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581128"/>
            <a:ext cx="4248472" cy="1151252"/>
          </a:xfrm>
          <a:prstGeom prst="rect">
            <a:avLst/>
          </a:prstGeom>
          <a:noFill/>
        </p:spPr>
      </p:pic>
      <p:pic>
        <p:nvPicPr>
          <p:cNvPr id="6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6672"/>
            <a:ext cx="4248472" cy="115125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To moja siostra, starsza o dwa lata. Widzę młodszego ode mnie brata.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5229200"/>
            <a:ext cx="1882552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b="1" dirty="0">
                <a:solidFill>
                  <a:srgbClr val="00B0F0"/>
                </a:solidFill>
              </a:rPr>
              <a:t>s</a:t>
            </a:r>
            <a:r>
              <a:rPr lang="pl-PL" sz="4400" b="1" dirty="0">
                <a:solidFill>
                  <a:srgbClr val="FF0000"/>
                </a:solidFill>
              </a:rPr>
              <a:t>io</a:t>
            </a:r>
            <a:r>
              <a:rPr lang="pl-PL" sz="4400" b="1" dirty="0">
                <a:solidFill>
                  <a:srgbClr val="00B0F0"/>
                </a:solidFill>
              </a:rPr>
              <a:t>str</a:t>
            </a:r>
            <a:r>
              <a:rPr lang="pl-PL" sz="4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436096" y="5229200"/>
            <a:ext cx="1882552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Najlepsze obrazy na tablicy Kartki - bobas (263) | Dzieci, Kartk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2160240" cy="216024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00808"/>
            <a:ext cx="2560342" cy="367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628800"/>
            <a:ext cx="4248472" cy="115125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rmAutofit/>
          </a:bodyPr>
          <a:lstStyle/>
          <a:p>
            <a:r>
              <a:rPr lang="pl-PL" sz="3200" b="1" dirty="0">
                <a:cs typeface="Times New Roman" pitchFamily="18" charset="0"/>
              </a:rPr>
              <a:t>A czy gdzieś przypadkiem nie schowała się babcia z dziadkiem? Też ich poszukamy, bo to rodzice taty i mamy!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99792" y="4941168"/>
            <a:ext cx="3106688" cy="1184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b="1" dirty="0">
                <a:solidFill>
                  <a:srgbClr val="00B0F0"/>
                </a:solidFill>
              </a:rPr>
              <a:t>b</a:t>
            </a:r>
            <a:r>
              <a:rPr lang="pl-PL" sz="4400" b="1" dirty="0">
                <a:solidFill>
                  <a:srgbClr val="FF0000"/>
                </a:solidFill>
              </a:rPr>
              <a:t>a</a:t>
            </a:r>
            <a:r>
              <a:rPr lang="pl-PL" sz="4400" b="1" dirty="0">
                <a:solidFill>
                  <a:srgbClr val="00B0F0"/>
                </a:solidFill>
              </a:rPr>
              <a:t>bc</a:t>
            </a:r>
            <a:r>
              <a:rPr lang="pl-PL" sz="4400" b="1" dirty="0">
                <a:solidFill>
                  <a:srgbClr val="FF0000"/>
                </a:solidFill>
              </a:rPr>
              <a:t>ia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004048" y="4941168"/>
            <a:ext cx="3106688" cy="118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Dziadek I Babcia Grafika Wektorowa, Clipartów I Ilustracji - 123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5472607" cy="2840315"/>
          </a:xfrm>
          <a:prstGeom prst="rect">
            <a:avLst/>
          </a:prstGeom>
          <a:noFill/>
        </p:spPr>
      </p:pic>
      <p:pic>
        <p:nvPicPr>
          <p:cNvPr id="6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706748"/>
            <a:ext cx="4248472" cy="115125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048672" cy="3744416"/>
          </a:xfrm>
        </p:spPr>
        <p:txBody>
          <a:bodyPr>
            <a:noAutofit/>
          </a:bodyPr>
          <a:lstStyle/>
          <a:p>
            <a:r>
              <a:rPr lang="pl-PL" sz="4000" b="1" dirty="0"/>
              <a:t>Również w domu, na naszej kanapie leży pies Burek, który jak śpi to chrapie. </a:t>
            </a:r>
            <a:br>
              <a:rPr lang="pl-PL" sz="4000" b="1" dirty="0"/>
            </a:br>
            <a:r>
              <a:rPr lang="pl-PL" sz="4000" b="1" dirty="0"/>
              <a:t>On również należy do naszej rodziny. Pilnuje domu kiedy my już śpimy.</a:t>
            </a:r>
          </a:p>
        </p:txBody>
      </p:sp>
      <p:pic>
        <p:nvPicPr>
          <p:cNvPr id="6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869160"/>
            <a:ext cx="4248472" cy="1151252"/>
          </a:xfrm>
          <a:prstGeom prst="rect">
            <a:avLst/>
          </a:prstGeom>
          <a:noFill/>
        </p:spPr>
      </p:pic>
      <p:pic>
        <p:nvPicPr>
          <p:cNvPr id="5" name="Obraz 4" descr="DaringSimilarLabradorretriever-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556792"/>
            <a:ext cx="2819400" cy="3333750"/>
          </a:xfrm>
          <a:prstGeom prst="rect">
            <a:avLst/>
          </a:prstGeom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948264" y="5085184"/>
            <a:ext cx="1296144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b="1" dirty="0">
                <a:solidFill>
                  <a:srgbClr val="00B0F0"/>
                </a:solidFill>
              </a:rPr>
              <a:t>p</a:t>
            </a:r>
            <a:r>
              <a:rPr lang="pl-PL" sz="4400" b="1" dirty="0">
                <a:solidFill>
                  <a:srgbClr val="FF0000"/>
                </a:solidFill>
              </a:rPr>
              <a:t>ie</a:t>
            </a:r>
            <a:r>
              <a:rPr lang="pl-PL" sz="4400" b="1" dirty="0">
                <a:solidFill>
                  <a:srgbClr val="00B0F0"/>
                </a:solidFill>
              </a:rPr>
              <a:t>s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800200"/>
          </a:xfrm>
        </p:spPr>
        <p:txBody>
          <a:bodyPr>
            <a:noAutofit/>
          </a:bodyPr>
          <a:lstStyle/>
          <a:p>
            <a:r>
              <a:rPr lang="pl-PL" b="1" dirty="0"/>
              <a:t>Babcie są mamą dla mojej mamy </a:t>
            </a:r>
            <a:br>
              <a:rPr lang="pl-PL" b="1" dirty="0"/>
            </a:br>
            <a:r>
              <a:rPr lang="pl-PL" b="1" dirty="0"/>
              <a:t>i mojego taty, a dziadkowie są dla nich  tatą.</a:t>
            </a:r>
          </a:p>
        </p:txBody>
      </p:sp>
      <p:pic>
        <p:nvPicPr>
          <p:cNvPr id="4" name="Picture 2" descr="Dziadek I Babcia Grafika Wektorowa, Clipartów I Ilustracji - 123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734597" cy="2520280"/>
          </a:xfrm>
          <a:prstGeom prst="rect">
            <a:avLst/>
          </a:prstGeom>
          <a:noFill/>
        </p:spPr>
      </p:pic>
      <p:pic>
        <p:nvPicPr>
          <p:cNvPr id="37890" name="Picture 2" descr="Coppia di nonna e nonno - Scarica Immagini Vettoriali Grati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3240360" cy="3240361"/>
          </a:xfrm>
          <a:prstGeom prst="rect">
            <a:avLst/>
          </a:prstGeom>
          <a:noFill/>
        </p:spPr>
      </p:pic>
      <p:pic>
        <p:nvPicPr>
          <p:cNvPr id="6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445224"/>
            <a:ext cx="4248472" cy="115125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5050904" cy="1930226"/>
          </a:xfrm>
        </p:spPr>
        <p:txBody>
          <a:bodyPr>
            <a:normAutofit/>
          </a:bodyPr>
          <a:lstStyle/>
          <a:p>
            <a:r>
              <a:rPr lang="pl-PL" b="1" dirty="0"/>
              <a:t>Brat i siostra </a:t>
            </a:r>
            <a:br>
              <a:rPr lang="pl-PL" b="1" dirty="0"/>
            </a:br>
            <a:r>
              <a:rPr lang="pl-PL" b="1" dirty="0"/>
              <a:t>to moje rodzeństwo</a:t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5589240"/>
            <a:ext cx="3394720" cy="7803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400" b="1" dirty="0">
                <a:solidFill>
                  <a:srgbClr val="00B0F0"/>
                </a:solidFill>
              </a:rPr>
              <a:t>r</a:t>
            </a:r>
            <a:r>
              <a:rPr lang="pl-PL" sz="4400" b="1" dirty="0">
                <a:solidFill>
                  <a:srgbClr val="FF0000"/>
                </a:solidFill>
              </a:rPr>
              <a:t>o</a:t>
            </a:r>
            <a:r>
              <a:rPr lang="pl-PL" sz="4400" b="1" dirty="0">
                <a:solidFill>
                  <a:srgbClr val="00B0F0"/>
                </a:solidFill>
              </a:rPr>
              <a:t>dz</a:t>
            </a:r>
            <a:r>
              <a:rPr lang="pl-PL" sz="4400" b="1" dirty="0">
                <a:solidFill>
                  <a:srgbClr val="FF0000"/>
                </a:solidFill>
              </a:rPr>
              <a:t>e</a:t>
            </a:r>
            <a:r>
              <a:rPr lang="pl-PL" sz="4400" b="1" dirty="0">
                <a:solidFill>
                  <a:srgbClr val="00B0F0"/>
                </a:solidFill>
              </a:rPr>
              <a:t>ństw</a:t>
            </a:r>
            <a:r>
              <a:rPr lang="pl-PL" sz="4400" b="1" dirty="0">
                <a:solidFill>
                  <a:srgbClr val="FF0000"/>
                </a:solidFill>
              </a:rPr>
              <a:t>o</a:t>
            </a:r>
          </a:p>
        </p:txBody>
      </p:sp>
      <p:pic>
        <p:nvPicPr>
          <p:cNvPr id="5" name="Picture 2" descr="Najlepsze obrazy na tablicy Kartki - bobas (263) | Dzieci, Kartk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645024"/>
            <a:ext cx="2088232" cy="2088233"/>
          </a:xfrm>
          <a:prstGeom prst="rect">
            <a:avLst/>
          </a:prstGeom>
          <a:noFill/>
        </p:spPr>
      </p:pic>
      <p:pic>
        <p:nvPicPr>
          <p:cNvPr id="6" name="Picture 2" descr="Chłopiec Grafika Wektorowa, Clipartów I Ilustracji - 123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1488165" cy="2160240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92896"/>
            <a:ext cx="22046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Reminder: Valentines Day Breakfast February 14, 2017 at 9AM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0"/>
            <a:ext cx="4248472" cy="115125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279</Words>
  <Application>Microsoft Office PowerPoint</Application>
  <PresentationFormat>Pokaz na ekranie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Motyw pakietu Office</vt:lpstr>
      <vt:lpstr>JA I MOJA RODZINA</vt:lpstr>
      <vt:lpstr>Prezentacja programu PowerPoint</vt:lpstr>
      <vt:lpstr>To jest mój tatuś, tatuś ukochany,  teraz z tatusiem mamy poszukamy.</vt:lpstr>
      <vt:lpstr>To jest mamusia, mamusia kochana. Zawsze pogodna, zawsze roześmiana.</vt:lpstr>
      <vt:lpstr>To moja siostra, starsza o dwa lata. Widzę młodszego ode mnie brata.</vt:lpstr>
      <vt:lpstr>A czy gdzieś przypadkiem nie schowała się babcia z dziadkiem? Też ich poszukamy, bo to rodzice taty i mamy!</vt:lpstr>
      <vt:lpstr>Również w domu, na naszej kanapie leży pies Burek, który jak śpi to chrapie.  On również należy do naszej rodziny. Pilnuje domu kiedy my już śpimy.</vt:lpstr>
      <vt:lpstr>Babcie są mamą dla mojej mamy  i mojego taty, a dziadkowie są dla nich  tatą.</vt:lpstr>
      <vt:lpstr>Brat i siostra  to moje rodzeństwo </vt:lpstr>
      <vt:lpstr>Ja i moje rodzeństwo  jesteśmy wnukami  dla naszych dziadków. </vt:lpstr>
      <vt:lpstr>Ja i mój brat jesteśmy synami dla swoich rodziców, a nasza siostra jest ich córką </vt:lpstr>
      <vt:lpstr>Wszyscy jesteśmy rodziną</vt:lpstr>
      <vt:lpstr>Drzewo genealogiczne</vt:lpstr>
      <vt:lpstr>„Dokończ zdanie” – zabawa słowna: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magdalena (nysia)</dc:creator>
  <cp:lastModifiedBy>Ja</cp:lastModifiedBy>
  <cp:revision>44</cp:revision>
  <dcterms:created xsi:type="dcterms:W3CDTF">2020-04-23T08:57:33Z</dcterms:created>
  <dcterms:modified xsi:type="dcterms:W3CDTF">2020-05-17T15:44:55Z</dcterms:modified>
</cp:coreProperties>
</file>