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0691813" cy="756285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2">
          <p15:clr>
            <a:srgbClr val="A4A3A4"/>
          </p15:clr>
        </p15:guide>
        <p15:guide id="2" pos="336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33"/>
    <a:srgbClr val="99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1358" y="115"/>
      </p:cViewPr>
      <p:guideLst>
        <p:guide orient="horz" pos="2382"/>
        <p:guide pos="336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90122" y="1621185"/>
            <a:ext cx="3122712" cy="3122712"/>
          </a:xfrm>
          <a:prstGeom prst="rect">
            <a:avLst/>
          </a:prstGeom>
        </p:spPr>
      </p:pic>
      <p:sp>
        <p:nvSpPr>
          <p:cNvPr id="4" name="Prostokąt 3"/>
          <p:cNvSpPr/>
          <p:nvPr/>
        </p:nvSpPr>
        <p:spPr>
          <a:xfrm>
            <a:off x="665386" y="325041"/>
            <a:ext cx="8856984" cy="6855335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pl-PL" sz="1400" b="1" i="1" dirty="0" smtClean="0">
              <a:solidFill>
                <a:srgbClr val="660033"/>
              </a:solidFill>
              <a:latin typeface="Palatino Linotype" pitchFamily="18" charset="0"/>
            </a:endParaRPr>
          </a:p>
          <a:p>
            <a:r>
              <a:rPr lang="pl-PL" sz="2800" b="1" dirty="0"/>
              <a:t>WYPRAWKA DO ODDZIAŁU PRZEDSZKOLNEGO </a:t>
            </a:r>
            <a:r>
              <a:rPr lang="pl-PL" sz="2800" b="1" dirty="0" smtClean="0"/>
              <a:t>3- </a:t>
            </a:r>
            <a:r>
              <a:rPr lang="pl-PL" sz="2800" b="1" dirty="0"/>
              <a:t>i </a:t>
            </a:r>
            <a:r>
              <a:rPr lang="pl-PL" sz="2800" b="1" dirty="0" smtClean="0"/>
              <a:t>4-latków</a:t>
            </a:r>
            <a:endParaRPr lang="pl-PL" sz="2800" dirty="0"/>
          </a:p>
          <a:p>
            <a:r>
              <a:rPr lang="pl-PL" b="1" dirty="0" smtClean="0"/>
              <a:t>  Karty </a:t>
            </a:r>
            <a:r>
              <a:rPr lang="pl-PL" b="1" dirty="0"/>
              <a:t>pracy: </a:t>
            </a:r>
            <a:r>
              <a:rPr lang="pl-PL" b="1" dirty="0" smtClean="0"/>
              <a:t>„Ciekawa zabawa – trzylatki”</a:t>
            </a:r>
            <a:endParaRPr lang="pl-PL" dirty="0"/>
          </a:p>
          <a:p>
            <a:r>
              <a:rPr lang="pl-PL" b="1" dirty="0"/>
              <a:t>Wydawnictwo: Nowa Era</a:t>
            </a:r>
            <a:endParaRPr lang="pl-PL" dirty="0"/>
          </a:p>
          <a:p>
            <a:r>
              <a:rPr lang="pl-PL" u="sng" dirty="0" smtClean="0"/>
              <a:t>Przybory </a:t>
            </a:r>
            <a:r>
              <a:rPr lang="pl-PL" u="sng" dirty="0"/>
              <a:t>szkolne:</a:t>
            </a:r>
            <a:endParaRPr lang="pl-PL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l-PL" dirty="0"/>
              <a:t>Kredki grube ołówkowe w oprawie drewnianej (typu  BAMBINO)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l-PL" dirty="0"/>
              <a:t>Przybory: ołówek, temperówka, gumka, </a:t>
            </a:r>
            <a:r>
              <a:rPr lang="pl-PL" dirty="0" smtClean="0"/>
              <a:t>nożyczki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l-PL" dirty="0" smtClean="0"/>
              <a:t>Klej </a:t>
            </a:r>
            <a:r>
              <a:rPr lang="pl-PL" dirty="0"/>
              <a:t>biurowy w </a:t>
            </a:r>
            <a:r>
              <a:rPr lang="pl-PL" dirty="0" smtClean="0"/>
              <a:t>sztyfcie – 2 szt.</a:t>
            </a:r>
            <a:endParaRPr lang="pl-PL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l-PL" dirty="0" smtClean="0"/>
              <a:t>Cienki </a:t>
            </a:r>
            <a:r>
              <a:rPr lang="pl-PL" dirty="0"/>
              <a:t>pędzelek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l-PL" dirty="0"/>
              <a:t>Papier </a:t>
            </a:r>
            <a:r>
              <a:rPr lang="pl-PL"/>
              <a:t>kolorowy </a:t>
            </a:r>
            <a:r>
              <a:rPr lang="pl-PL" smtClean="0"/>
              <a:t>zwykły</a:t>
            </a:r>
            <a:endParaRPr lang="pl-PL" dirty="0" smtClean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l-PL" dirty="0" smtClean="0"/>
              <a:t>Blok </a:t>
            </a:r>
            <a:r>
              <a:rPr lang="pl-PL" dirty="0"/>
              <a:t>biały: rysunkowy i techniczny - 2 szt.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l-PL" dirty="0"/>
              <a:t>Blok z kolorowymi kartkami: rysunkowy i </a:t>
            </a:r>
            <a:r>
              <a:rPr lang="pl-PL" dirty="0" smtClean="0"/>
              <a:t>techniczny</a:t>
            </a:r>
            <a:endParaRPr lang="pl-PL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l-PL" dirty="0" smtClean="0"/>
              <a:t>Teczka </a:t>
            </a:r>
            <a:r>
              <a:rPr lang="pl-PL" dirty="0"/>
              <a:t>biurowa wiązana lub na gumkę - 2 szt.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l-PL" dirty="0"/>
              <a:t>Plastelina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l-PL" dirty="0"/>
              <a:t>Obuwie na zmianę i worek na obuwie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l-PL" dirty="0"/>
              <a:t>Strój gimnastyczny (biała koszulka, czarne spodenki) i worek na strój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l-PL" dirty="0"/>
              <a:t>Chusteczki higieniczne (wyciągane od góry ) - 2 paczki / na cały rok szkolny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l-PL" dirty="0"/>
              <a:t>Chusteczki higieniczne mokre (duże opakowanie) - 2 szt./ na cały rok szkolny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l-PL" dirty="0"/>
              <a:t>Ręcznik papierowy - 2 rolki / na cały rok szkolny.</a:t>
            </a:r>
          </a:p>
          <a:p>
            <a:r>
              <a:rPr lang="pl-PL" b="1" dirty="0"/>
              <a:t>Wszystkie przybory i karty pracy proszę podpisać imieniem i nazwiskiem dziecka.                     Wszystkie przybory należy dostarczyć do szkoły do 15 września 2023 r.                                              Prosimy Rodziców o systematyczne uzupełnianie przyborów szkolnych.</a:t>
            </a:r>
            <a:endParaRPr lang="pl-PL" dirty="0"/>
          </a:p>
          <a:p>
            <a:endParaRPr lang="pl-PL" sz="1050" b="1" i="1" dirty="0">
              <a:solidFill>
                <a:srgbClr val="660033"/>
              </a:solidFill>
              <a:latin typeface="Palatino Linotype" pitchFamily="18" charset="0"/>
            </a:endParaRPr>
          </a:p>
          <a:p>
            <a:pPr indent="0" algn="ctr">
              <a:lnSpc>
                <a:spcPts val="3144"/>
              </a:lnSpc>
            </a:pPr>
            <a:endParaRPr lang="pl" sz="2800" b="1" i="1" dirty="0">
              <a:solidFill>
                <a:srgbClr val="990033"/>
              </a:solidFill>
              <a:latin typeface="Bahnschrift" pitchFamily="34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</TotalTime>
  <Words>178</Words>
  <Application>Microsoft Office PowerPoint</Application>
  <PresentationFormat>Niestandardowy</PresentationFormat>
  <Paragraphs>20</Paragraphs>
  <Slides>1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</vt:i4>
      </vt:variant>
    </vt:vector>
  </HeadingPairs>
  <TitlesOfParts>
    <vt:vector size="6" baseType="lpstr">
      <vt:lpstr>Arial</vt:lpstr>
      <vt:lpstr>Bahnschrift</vt:lpstr>
      <vt:lpstr>Calibri</vt:lpstr>
      <vt:lpstr>Palatino Linotype</vt:lpstr>
      <vt:lpstr>Office Theme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User</dc:creator>
  <cp:lastModifiedBy>User</cp:lastModifiedBy>
  <cp:revision>14</cp:revision>
  <dcterms:modified xsi:type="dcterms:W3CDTF">2023-07-31T11:20:45Z</dcterms:modified>
</cp:coreProperties>
</file>