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4"/>
  </p:notesMasterIdLst>
  <p:sldIdLst>
    <p:sldId id="266" r:id="rId2"/>
    <p:sldId id="261" r:id="rId3"/>
    <p:sldId id="274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4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85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4498E-9B85-471A-93F3-346DB7B48122}" type="datetimeFigureOut">
              <a:rPr lang="pl-PL" smtClean="0"/>
              <a:t>2022-02-13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4810F-829A-47FA-BFA8-15AB411B8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74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9C30-BF28-4ECA-8777-6CFA2D0BDB93}" type="datetimeFigureOut">
              <a:rPr lang="pl-PL" smtClean="0"/>
              <a:t>2022-02-13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D76B-389C-48CD-BD40-B02BC023A16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9C30-BF28-4ECA-8777-6CFA2D0BDB93}" type="datetimeFigureOut">
              <a:rPr lang="pl-PL" smtClean="0"/>
              <a:t>2022-02-13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D76B-389C-48CD-BD40-B02BC023A1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9C30-BF28-4ECA-8777-6CFA2D0BDB93}" type="datetimeFigureOut">
              <a:rPr lang="pl-PL" smtClean="0"/>
              <a:t>2022-02-13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D76B-389C-48CD-BD40-B02BC023A1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9C30-BF28-4ECA-8777-6CFA2D0BDB93}" type="datetimeFigureOut">
              <a:rPr lang="pl-PL" smtClean="0"/>
              <a:t>2022-02-13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D76B-389C-48CD-BD40-B02BC023A16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9C30-BF28-4ECA-8777-6CFA2D0BDB93}" type="datetimeFigureOut">
              <a:rPr lang="pl-PL" smtClean="0"/>
              <a:t>2022-02-13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D76B-389C-48CD-BD40-B02BC023A1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9C30-BF28-4ECA-8777-6CFA2D0BDB93}" type="datetimeFigureOut">
              <a:rPr lang="pl-PL" smtClean="0"/>
              <a:t>2022-02-13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D76B-389C-48CD-BD40-B02BC023A16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9C30-BF28-4ECA-8777-6CFA2D0BDB93}" type="datetimeFigureOut">
              <a:rPr lang="pl-PL" smtClean="0"/>
              <a:t>2022-02-13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D76B-389C-48CD-BD40-B02BC023A16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9C30-BF28-4ECA-8777-6CFA2D0BDB93}" type="datetimeFigureOut">
              <a:rPr lang="pl-PL" smtClean="0"/>
              <a:t>2022-02-13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D76B-389C-48CD-BD40-B02BC023A1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9C30-BF28-4ECA-8777-6CFA2D0BDB93}" type="datetimeFigureOut">
              <a:rPr lang="pl-PL" smtClean="0"/>
              <a:t>2022-02-13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D76B-389C-48CD-BD40-B02BC023A1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9C30-BF28-4ECA-8777-6CFA2D0BDB93}" type="datetimeFigureOut">
              <a:rPr lang="pl-PL" smtClean="0"/>
              <a:t>2022-02-13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D76B-389C-48CD-BD40-B02BC023A1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9C30-BF28-4ECA-8777-6CFA2D0BDB93}" type="datetimeFigureOut">
              <a:rPr lang="pl-PL" smtClean="0"/>
              <a:t>2022-02-13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D76B-389C-48CD-BD40-B02BC023A16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40">
              <a:srgbClr val="20ACEC"/>
            </a:gs>
            <a:gs pos="0">
              <a:schemeClr val="accent6">
                <a:lumMod val="60000"/>
                <a:lumOff val="40000"/>
              </a:schemeClr>
            </a:gs>
            <a:gs pos="16000">
              <a:srgbClr val="FF00FF"/>
            </a:gs>
            <a:gs pos="47000">
              <a:srgbClr val="FF0000"/>
            </a:gs>
            <a:gs pos="60001">
              <a:srgbClr val="FFC000"/>
            </a:gs>
            <a:gs pos="71001">
              <a:srgbClr val="3333CC"/>
            </a:gs>
            <a:gs pos="81000">
              <a:schemeClr val="bg2">
                <a:lumMod val="50000"/>
              </a:schemeClr>
            </a:gs>
            <a:gs pos="100000">
              <a:srgbClr val="006699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6E9C30-BF28-4ECA-8777-6CFA2D0BDB93}" type="datetimeFigureOut">
              <a:rPr lang="pl-PL" smtClean="0"/>
              <a:t>2022-02-13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65D76B-389C-48CD-BD40-B02BC023A16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36213"/>
            <a:ext cx="1941963" cy="196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77" y="3865146"/>
            <a:ext cx="2289795" cy="196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rzedszkole - Piosenki dla dzieci bajubaju.t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9836" y="883047"/>
            <a:ext cx="609600" cy="6096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259632" y="1237057"/>
            <a:ext cx="6912768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854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Oddział Przedszkolny </a:t>
            </a:r>
          </a:p>
          <a:p>
            <a:pPr algn="ctr"/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854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dla 3 – latków </a:t>
            </a:r>
          </a:p>
          <a:p>
            <a:pPr algn="ctr"/>
            <a:r>
              <a:rPr lang="pl-PL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854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854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</a:p>
          <a:p>
            <a:pPr algn="ctr"/>
            <a:r>
              <a:rPr lang="pl-PL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854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854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Szkole Podstawowej </a:t>
            </a:r>
          </a:p>
          <a:p>
            <a:pPr algn="ctr"/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854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Jamnie</a:t>
            </a:r>
          </a:p>
        </p:txBody>
      </p:sp>
    </p:spTree>
    <p:extLst>
      <p:ext uri="{BB962C8B-B14F-4D97-AF65-F5344CB8AC3E}">
        <p14:creationId xmlns:p14="http://schemas.microsoft.com/office/powerpoint/2010/main" val="155377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40466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D854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Poznasz tu kolegów wielu, zaprzyjaźnisz się.</a:t>
            </a:r>
            <a:endParaRPr lang="pl-PL" b="1" dirty="0">
              <a:ln w="12700">
                <a:solidFill>
                  <a:srgbClr val="FF00FF"/>
                </a:solidFill>
                <a:prstDash val="solid"/>
              </a:ln>
              <a:solidFill>
                <a:srgbClr val="D854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2" y="1484784"/>
            <a:ext cx="3583716" cy="374441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147814" cy="3744416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73216"/>
            <a:ext cx="5400600" cy="133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80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07704" y="33265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D854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Więc nie czekaj dłużej.</a:t>
            </a:r>
            <a:endParaRPr lang="pl-PL" b="1" dirty="0">
              <a:ln w="12700">
                <a:solidFill>
                  <a:srgbClr val="FF00FF"/>
                </a:solidFill>
                <a:prstDash val="solid"/>
              </a:ln>
              <a:solidFill>
                <a:srgbClr val="D854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6840760" cy="5229200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04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78236" y="2967334"/>
            <a:ext cx="60901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Zapraszamy Cię!</a:t>
            </a:r>
            <a:endParaRPr lang="pl-PL" sz="5400" b="1" spc="100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FF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31" y="476672"/>
            <a:ext cx="3024336" cy="225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76" y="481617"/>
            <a:ext cx="2863205" cy="225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1660"/>
            <a:ext cx="6696744" cy="19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90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59632" y="476672"/>
            <a:ext cx="691276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854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Chłopcy, dziewczęta dalej spieszcie się.</a:t>
            </a:r>
          </a:p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854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Dużo przygód czeka więc nie wahaj się.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854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1495425"/>
            <a:ext cx="5467350" cy="38671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17232"/>
            <a:ext cx="561399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01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404663"/>
            <a:ext cx="748883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854C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Bo w przedszkolu u nas miło spędzisz czas.</a:t>
            </a:r>
          </a:p>
          <a:p>
            <a:pPr algn="ctr"/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854C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Razem bawić się będziemy i poznawać świat.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D854C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7" y="1700808"/>
            <a:ext cx="3869234" cy="290192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52" y="3696524"/>
            <a:ext cx="2275985" cy="303464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48" y="1626292"/>
            <a:ext cx="3968589" cy="297644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48" y="4797152"/>
            <a:ext cx="25622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9449"/>
            <a:ext cx="2052713" cy="162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22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404664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854C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Kształty, kolory, literki, cyferki.</a:t>
            </a:r>
          </a:p>
          <a:p>
            <a:pPr algn="ctr"/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854C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zobaczysz jaki świat jest wielki.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D854C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17032"/>
            <a:ext cx="3816424" cy="286231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63986"/>
            <a:ext cx="2433503" cy="324467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5837"/>
            <a:ext cx="2355726" cy="314096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628800"/>
            <a:ext cx="1440161" cy="174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13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33265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854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Razem zaśpiewamy, razem zatańczymy.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854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7180"/>
            <a:ext cx="2988332" cy="398444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45" y="1412776"/>
            <a:ext cx="2857192" cy="25691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78" y="4096995"/>
            <a:ext cx="2826252" cy="254126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1" y="324960"/>
            <a:ext cx="1326330" cy="132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38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3326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854C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Ładne wierszyki przedstawimy</a:t>
            </a:r>
          </a:p>
          <a:p>
            <a:pPr algn="ctr"/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854C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rodzicom prezenty wręczymy.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D854C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8920"/>
            <a:ext cx="4221088" cy="388843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2808312" cy="25922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6"/>
            <a:ext cx="2803240" cy="266429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2038446" cy="172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52831"/>
            <a:ext cx="1814905" cy="181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8580"/>
            <a:ext cx="1042987" cy="107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29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47664" y="40466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Rysować, malować uwielbiamy.</a:t>
            </a:r>
          </a:p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Przy tym rączki wyrabiamy.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6" y="1412776"/>
            <a:ext cx="2625756" cy="350100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6" y="1412776"/>
            <a:ext cx="2769772" cy="350100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2776"/>
            <a:ext cx="2791578" cy="350100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46" y="5301208"/>
            <a:ext cx="5904656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83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59632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n w="18000">
                  <a:solidFill>
                    <a:srgbClr val="FF00FF"/>
                  </a:solidFill>
                  <a:prstDash val="solid"/>
                  <a:miter lim="800000"/>
                </a:ln>
                <a:solidFill>
                  <a:srgbClr val="D854C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Ruszać się dużo też będziemy. </a:t>
            </a:r>
          </a:p>
          <a:p>
            <a:pPr algn="ctr"/>
            <a:r>
              <a:rPr lang="pl-PL" b="1" dirty="0" smtClean="0">
                <a:ln w="18000">
                  <a:solidFill>
                    <a:srgbClr val="FF00FF"/>
                  </a:solidFill>
                  <a:prstDash val="solid"/>
                  <a:miter lim="800000"/>
                </a:ln>
                <a:solidFill>
                  <a:srgbClr val="D854C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Biegać, skakać, ćwiczyć chcemy.</a:t>
            </a:r>
            <a:endParaRPr lang="pl-PL" b="1" dirty="0">
              <a:ln w="18000">
                <a:solidFill>
                  <a:srgbClr val="FF00FF"/>
                </a:solidFill>
                <a:prstDash val="solid"/>
                <a:miter lim="800000"/>
              </a:ln>
              <a:solidFill>
                <a:srgbClr val="D854C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38" y="1214723"/>
            <a:ext cx="3284984" cy="266429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96952"/>
            <a:ext cx="2571750" cy="3429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14723"/>
            <a:ext cx="3923928" cy="243575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37112"/>
            <a:ext cx="1327558" cy="153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0" y="4159876"/>
            <a:ext cx="2035902" cy="180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83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4046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D854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Panie zawsze Ci pomogą i pocieszą Cię,</a:t>
            </a:r>
          </a:p>
          <a:p>
            <a:pPr algn="ctr"/>
            <a:r>
              <a:rPr lang="pl-PL" b="1" dirty="0" smtClean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D854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Gdy Ci będzie smutno, gdy Ci będzie źle.</a:t>
            </a:r>
            <a:endParaRPr lang="pl-PL" b="1" dirty="0">
              <a:ln w="12700">
                <a:solidFill>
                  <a:srgbClr val="FF00FF"/>
                </a:solidFill>
                <a:prstDash val="solid"/>
              </a:ln>
              <a:solidFill>
                <a:srgbClr val="D854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412776"/>
            <a:ext cx="3816422" cy="41044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412776"/>
            <a:ext cx="3621891" cy="4072516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69" y="149185"/>
            <a:ext cx="985837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09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256</TotalTime>
  <Words>131</Words>
  <Application>Microsoft Office PowerPoint</Application>
  <PresentationFormat>Pokaz na ekranie (4:3)</PresentationFormat>
  <Paragraphs>23</Paragraphs>
  <Slides>12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19</cp:revision>
  <dcterms:created xsi:type="dcterms:W3CDTF">2022-02-08T19:36:00Z</dcterms:created>
  <dcterms:modified xsi:type="dcterms:W3CDTF">2022-02-13T19:29:17Z</dcterms:modified>
</cp:coreProperties>
</file>